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74" r:id="rId4"/>
    <p:sldId id="258" r:id="rId5"/>
    <p:sldId id="277" r:id="rId6"/>
    <p:sldId id="259" r:id="rId7"/>
    <p:sldId id="278" r:id="rId8"/>
    <p:sldId id="260" r:id="rId9"/>
    <p:sldId id="261" r:id="rId10"/>
    <p:sldId id="263" r:id="rId11"/>
    <p:sldId id="264" r:id="rId12"/>
    <p:sldId id="266" r:id="rId13"/>
    <p:sldId id="275" r:id="rId14"/>
    <p:sldId id="276" r:id="rId15"/>
    <p:sldId id="267" r:id="rId16"/>
    <p:sldId id="262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68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2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56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86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6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0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3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91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1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00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6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DC9D-4EEC-4816-83A8-6EE9F45EB6B2}" type="datetimeFigureOut">
              <a:rPr lang="tr-TR" smtClean="0"/>
              <a:t>22.07.2024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1AA6-ABB4-4680-B74E-6C7A62CC90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0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43942" y="340823"/>
            <a:ext cx="7226531" cy="182546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tr-TR" sz="4000" b="1" dirty="0" smtClean="0">
                <a:latin typeface="+mn-lt"/>
              </a:rPr>
              <a:t>ÜSKÜDAR ÜNİVERSİTESİ</a:t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smtClean="0">
                <a:latin typeface="+mn-lt"/>
              </a:rPr>
              <a:t>EBELİK BÖLÜMÜ</a:t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smtClean="0">
                <a:latin typeface="+mn-lt"/>
              </a:rPr>
              <a:t>LABORATUVAR DERSLERİ</a:t>
            </a:r>
            <a:endParaRPr lang="tr-TR" sz="4000" b="1" dirty="0"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4" y="142044"/>
            <a:ext cx="2335878" cy="17532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342" y="190428"/>
            <a:ext cx="1579418" cy="15794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943" y="2583456"/>
            <a:ext cx="7226530" cy="285034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Metin kutusu 5"/>
          <p:cNvSpPr txBox="1"/>
          <p:nvPr/>
        </p:nvSpPr>
        <p:spPr>
          <a:xfrm>
            <a:off x="4389120" y="594359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HAZIRLAYAN: ARŞ. GÖR. EZGİ KESKİN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90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"/>
    </mc:Choice>
    <mc:Fallback xmlns="">
      <p:transition spd="slow" advTm="9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9834" cy="6858000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34" y="0"/>
            <a:ext cx="6202166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8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"/>
    </mc:Choice>
    <mc:Fallback xmlns="">
      <p:transition spd="slow" advTm="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0"/>
            <a:ext cx="5835721" cy="666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6" y="56086"/>
            <a:ext cx="5517222" cy="654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307570" y="332511"/>
            <a:ext cx="706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SİMÜLATİF MAKETİMİZDE VAJİNAL DOĞUM UYGULAMASI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3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6"/>
    </mc:Choice>
    <mc:Fallback xmlns="">
      <p:transition spd="slow" advTm="7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22" y="0"/>
            <a:ext cx="6863136" cy="682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847899" y="2676698"/>
            <a:ext cx="35245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DOĞUMUN GERÇEKLEŞME ANI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6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"/>
    </mc:Choice>
    <mc:Fallback xmlns="">
      <p:transition spd="slow" advTm="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0"/>
            <a:ext cx="5694218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0"/>
            <a:ext cx="579397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2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9"/>
    </mc:Choice>
    <mc:Fallback xmlns="">
      <p:transition spd="slow" advTm="4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" y="0"/>
            <a:ext cx="5594466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53" y="0"/>
            <a:ext cx="591034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6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"/>
    </mc:Choice>
    <mc:Fallback xmlns="">
      <p:transition spd="slow" advTm="4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146959"/>
            <a:ext cx="6452170" cy="6469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36" y="2308108"/>
            <a:ext cx="3817419" cy="2147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1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6" y="0"/>
            <a:ext cx="5640512" cy="676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2" y="82193"/>
            <a:ext cx="5465583" cy="668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641575" y="157943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YENİDOĞAN RESÜSİTASYON UYGULAMAMIZ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9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"/>
    </mc:Choice>
    <mc:Fallback xmlns="">
      <p:transition spd="slow" advTm="3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457" cy="414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56" y="1904099"/>
            <a:ext cx="6626543" cy="495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51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0"/>
    </mc:Choice>
    <mc:Fallback xmlns="">
      <p:transition spd="slow" advTm="76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69" y="0"/>
            <a:ext cx="78597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4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"/>
    </mc:Choice>
    <mc:Fallback xmlns="">
      <p:transition spd="slow" advTm="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0" y="137577"/>
            <a:ext cx="9330433" cy="672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2394065" y="324196"/>
            <a:ext cx="80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SAĞLIKLI GEBELİK VE EBELİK BAKIMI DERSİMİZDE GEBELİK YOGASI UYGULAMASI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9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4"/>
    </mc:Choice>
    <mc:Fallback xmlns="">
      <p:transition spd="slow" advTm="5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149826"/>
            <a:ext cx="5161830" cy="570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53" y="1149826"/>
            <a:ext cx="5187142" cy="570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1708266" y="357448"/>
            <a:ext cx="930194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NORMAL DOĞUM VE EBELİK BAKIMI DERSİMİZ-UTERUS KONTRAKSİYONLARI VE SERVİKS AÇIKLIĞI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"/>
    </mc:Choice>
    <mc:Fallback xmlns="">
      <p:transition spd="slow" advTm="3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4" y="121374"/>
            <a:ext cx="8661114" cy="660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54" y="1972638"/>
            <a:ext cx="2465798" cy="2465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8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0"/>
    </mc:Choice>
    <mc:Fallback xmlns="">
      <p:transition spd="slow" advTm="5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5" y="138292"/>
            <a:ext cx="8774131" cy="650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2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"/>
    </mc:Choice>
    <mc:Fallback xmlns="">
      <p:transition spd="slow" advTm="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0" y="161867"/>
            <a:ext cx="10366624" cy="651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2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1"/>
    </mc:Choice>
    <mc:Fallback xmlns="">
      <p:transition spd="slow" advTm="3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7" y="638098"/>
            <a:ext cx="9560477" cy="602039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38695" y="157943"/>
            <a:ext cx="930194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NORMAL DOĞUM VE EBELİK BAKIMI DERSİMİZ-UTERUS KONTRAKSİYONLARI VE SERVİKS AÇIKLIĞI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5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"/>
    </mc:Choice>
    <mc:Fallback xmlns="">
      <p:transition spd="slow" advTm="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2" y="777529"/>
            <a:ext cx="5875321" cy="608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Çiçek vektörler | Çiçek vektör çizimler, vektörel grafik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2304622"/>
            <a:ext cx="2248756" cy="22487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576" y="2304622"/>
            <a:ext cx="2243522" cy="224961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180407" y="266007"/>
            <a:ext cx="935202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EBELİKTE TEMEL İLKELER DERSİMİZDEN DAMAR YOLU AÇMA UYGULAMAMIZ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4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"/>
    </mc:Choice>
    <mc:Fallback xmlns="">
      <p:transition spd="slow" advTm="2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47898"/>
            <a:ext cx="10232967" cy="581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etin kutusu 1"/>
          <p:cNvSpPr txBox="1"/>
          <p:nvPr/>
        </p:nvSpPr>
        <p:spPr>
          <a:xfrm>
            <a:off x="3807230" y="282633"/>
            <a:ext cx="5893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ÜRİNER KATATER (SONDA) UYGULAMA BECERİSİ</a:t>
            </a:r>
            <a:endParaRPr lang="tr-T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"/>
    </mc:Choice>
    <mc:Fallback xmlns="">
      <p:transition spd="slow" advTm="4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66503"/>
            <a:ext cx="11152908" cy="664186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818014" y="374072"/>
            <a:ext cx="74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GEBELİK DERSİMİZDE ÖĞRENCİLERİMİZ ROLE PLAY YAPARKEN </a:t>
            </a:r>
            <a:endParaRPr lang="tr-T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8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"/>
    </mc:Choice>
    <mc:Fallback xmlns="">
      <p:transition spd="slow" advTm="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7" y="0"/>
            <a:ext cx="5439597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46" y="0"/>
            <a:ext cx="5762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"/>
    </mc:Choice>
    <mc:Fallback xmlns="">
      <p:transition spd="slow" advTm="75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2" y="0"/>
            <a:ext cx="57432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85" y="0"/>
            <a:ext cx="59487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438332" y="315884"/>
            <a:ext cx="706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SİMÜLATİF MAKETİMİZDE VAJİNAL DOĞUM UYGULAMAMIZ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8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0"/>
    </mc:Choice>
    <mc:Fallback xmlns="">
      <p:transition spd="slow" advTm="9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32" y="821920"/>
            <a:ext cx="9947564" cy="586982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22712" y="307571"/>
            <a:ext cx="108065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SİMÜLATİF MAKET ÜZERİNDE DOĞUM UYGULAMASI SIRASINDA HOCALARIMIZ SENARYO YÖNETİMİ YAPMAKTA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1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8"/>
    </mc:Choice>
    <mc:Fallback xmlns="">
      <p:transition spd="slow" advTm="4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.3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92</Words>
  <Application>Microsoft Office PowerPoint</Application>
  <PresentationFormat>Geniş ekran</PresentationFormat>
  <Paragraphs>13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ÜSKÜDAR ÜNİVERSİTESİ EBELİK BÖLÜMÜ LABORATUVAR DERSLERİ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Ezgi Keskin</dc:creator>
  <cp:lastModifiedBy>Ezgi Keskin</cp:lastModifiedBy>
  <cp:revision>14</cp:revision>
  <dcterms:created xsi:type="dcterms:W3CDTF">2024-07-12T11:36:15Z</dcterms:created>
  <dcterms:modified xsi:type="dcterms:W3CDTF">2024-07-22T13:00:10Z</dcterms:modified>
</cp:coreProperties>
</file>