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7" r:id="rId3"/>
    <p:sldId id="266" r:id="rId4"/>
    <p:sldId id="264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E81A3-4313-480C-8C3F-A717A519469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1705C7-8F13-4485-80B6-ED78230F5124}">
      <dgm:prSet phldrT="[Metin]"/>
      <dgm:spPr/>
      <dgm:t>
        <a:bodyPr/>
        <a:lstStyle/>
        <a:p>
          <a:r>
            <a:rPr lang="tr-TR" dirty="0" smtClean="0"/>
            <a:t>TRANSCRIPT VIEWING</a:t>
          </a:r>
          <a:endParaRPr lang="tr-TR" dirty="0"/>
        </a:p>
      </dgm:t>
    </dgm:pt>
    <dgm:pt modelId="{0135B122-5665-46F4-9BF0-A86FA4DCA0D7}" type="parTrans" cxnId="{E2F28FCF-BE63-4B16-A7F3-E617C0AB47C9}">
      <dgm:prSet/>
      <dgm:spPr/>
      <dgm:t>
        <a:bodyPr/>
        <a:lstStyle/>
        <a:p>
          <a:endParaRPr lang="tr-TR"/>
        </a:p>
      </dgm:t>
    </dgm:pt>
    <dgm:pt modelId="{01A0F367-14A0-42B1-AB42-483C754A6EB4}" type="sibTrans" cxnId="{E2F28FCF-BE63-4B16-A7F3-E617C0AB47C9}">
      <dgm:prSet/>
      <dgm:spPr/>
      <dgm:t>
        <a:bodyPr/>
        <a:lstStyle/>
        <a:p>
          <a:endParaRPr lang="tr-TR"/>
        </a:p>
      </dgm:t>
    </dgm:pt>
    <dgm:pt modelId="{F263AE39-3059-42D2-A783-9D33A6A7AC9F}" type="pres">
      <dgm:prSet presAssocID="{76FE81A3-4313-480C-8C3F-A717A51946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DC47F9-3919-4F47-9503-8CFBE28B7D94}" type="pres">
      <dgm:prSet presAssocID="{76FE81A3-4313-480C-8C3F-A717A519469D}" presName="dummy" presStyleCnt="0"/>
      <dgm:spPr/>
    </dgm:pt>
    <dgm:pt modelId="{8B18CB84-2BBE-4436-A423-4D61F6D1B007}" type="pres">
      <dgm:prSet presAssocID="{76FE81A3-4313-480C-8C3F-A717A519469D}" presName="linH" presStyleCnt="0"/>
      <dgm:spPr/>
    </dgm:pt>
    <dgm:pt modelId="{BFE43944-4B7B-4197-8F88-A735E0C2DEF7}" type="pres">
      <dgm:prSet presAssocID="{76FE81A3-4313-480C-8C3F-A717A519469D}" presName="padding1" presStyleCnt="0"/>
      <dgm:spPr/>
    </dgm:pt>
    <dgm:pt modelId="{AA4FD53B-08E1-4FB4-8B37-E213B71C3331}" type="pres">
      <dgm:prSet presAssocID="{9D1705C7-8F13-4485-80B6-ED78230F5124}" presName="linV" presStyleCnt="0"/>
      <dgm:spPr/>
    </dgm:pt>
    <dgm:pt modelId="{BD2C1ADF-25D8-4393-A820-CF960A147805}" type="pres">
      <dgm:prSet presAssocID="{9D1705C7-8F13-4485-80B6-ED78230F5124}" presName="spVertical1" presStyleCnt="0"/>
      <dgm:spPr/>
    </dgm:pt>
    <dgm:pt modelId="{D617E9A2-D59A-4B1A-B643-1916EC9A6C8C}" type="pres">
      <dgm:prSet presAssocID="{9D1705C7-8F13-4485-80B6-ED78230F5124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5B3947-A756-4BC6-A8EB-4F72D4C45449}" type="pres">
      <dgm:prSet presAssocID="{9D1705C7-8F13-4485-80B6-ED78230F5124}" presName="spVertical2" presStyleCnt="0"/>
      <dgm:spPr/>
    </dgm:pt>
    <dgm:pt modelId="{4CC6742B-4C77-4DDE-9964-41FADF381E1E}" type="pres">
      <dgm:prSet presAssocID="{9D1705C7-8F13-4485-80B6-ED78230F5124}" presName="spVertical3" presStyleCnt="0"/>
      <dgm:spPr/>
    </dgm:pt>
    <dgm:pt modelId="{FEB1F56F-4172-4DDB-96DD-9363F3E55CBC}" type="pres">
      <dgm:prSet presAssocID="{76FE81A3-4313-480C-8C3F-A717A519469D}" presName="padding2" presStyleCnt="0"/>
      <dgm:spPr/>
    </dgm:pt>
    <dgm:pt modelId="{A36C0E88-AF93-40E7-A798-7212AF0C99CA}" type="pres">
      <dgm:prSet presAssocID="{76FE81A3-4313-480C-8C3F-A717A519469D}" presName="negArrow" presStyleCnt="0"/>
      <dgm:spPr/>
    </dgm:pt>
    <dgm:pt modelId="{3142F123-F0E8-41DE-B96D-DF84084563B3}" type="pres">
      <dgm:prSet presAssocID="{76FE81A3-4313-480C-8C3F-A717A519469D}" presName="backgroundArrow" presStyleLbl="node1" presStyleIdx="0" presStyleCnt="1"/>
      <dgm:spPr/>
    </dgm:pt>
  </dgm:ptLst>
  <dgm:cxnLst>
    <dgm:cxn modelId="{CC7FC618-D9FB-4BC3-B6BB-D0CE3EA659F1}" type="presOf" srcId="{9D1705C7-8F13-4485-80B6-ED78230F5124}" destId="{D617E9A2-D59A-4B1A-B643-1916EC9A6C8C}" srcOrd="0" destOrd="0" presId="urn:microsoft.com/office/officeart/2005/8/layout/hProcess3"/>
    <dgm:cxn modelId="{E2F28FCF-BE63-4B16-A7F3-E617C0AB47C9}" srcId="{76FE81A3-4313-480C-8C3F-A717A519469D}" destId="{9D1705C7-8F13-4485-80B6-ED78230F5124}" srcOrd="0" destOrd="0" parTransId="{0135B122-5665-46F4-9BF0-A86FA4DCA0D7}" sibTransId="{01A0F367-14A0-42B1-AB42-483C754A6EB4}"/>
    <dgm:cxn modelId="{43E95A80-1611-40F4-BB7B-216E42AB2200}" type="presOf" srcId="{76FE81A3-4313-480C-8C3F-A717A519469D}" destId="{F263AE39-3059-42D2-A783-9D33A6A7AC9F}" srcOrd="0" destOrd="0" presId="urn:microsoft.com/office/officeart/2005/8/layout/hProcess3"/>
    <dgm:cxn modelId="{D9D87266-8786-4CBA-96CC-95CDD1B02C3B}" type="presParOf" srcId="{F263AE39-3059-42D2-A783-9D33A6A7AC9F}" destId="{47DC47F9-3919-4F47-9503-8CFBE28B7D94}" srcOrd="0" destOrd="0" presId="urn:microsoft.com/office/officeart/2005/8/layout/hProcess3"/>
    <dgm:cxn modelId="{00CB26BC-67FD-4E4C-9143-6C8C92840FF5}" type="presParOf" srcId="{F263AE39-3059-42D2-A783-9D33A6A7AC9F}" destId="{8B18CB84-2BBE-4436-A423-4D61F6D1B007}" srcOrd="1" destOrd="0" presId="urn:microsoft.com/office/officeart/2005/8/layout/hProcess3"/>
    <dgm:cxn modelId="{1DB3AF38-DB80-43C5-BE00-6C495877D541}" type="presParOf" srcId="{8B18CB84-2BBE-4436-A423-4D61F6D1B007}" destId="{BFE43944-4B7B-4197-8F88-A735E0C2DEF7}" srcOrd="0" destOrd="0" presId="urn:microsoft.com/office/officeart/2005/8/layout/hProcess3"/>
    <dgm:cxn modelId="{C14415B4-4D57-4F13-8097-52791E12821D}" type="presParOf" srcId="{8B18CB84-2BBE-4436-A423-4D61F6D1B007}" destId="{AA4FD53B-08E1-4FB4-8B37-E213B71C3331}" srcOrd="1" destOrd="0" presId="urn:microsoft.com/office/officeart/2005/8/layout/hProcess3"/>
    <dgm:cxn modelId="{D6DFF579-1CAE-4527-B9E9-F8BB223F3418}" type="presParOf" srcId="{AA4FD53B-08E1-4FB4-8B37-E213B71C3331}" destId="{BD2C1ADF-25D8-4393-A820-CF960A147805}" srcOrd="0" destOrd="0" presId="urn:microsoft.com/office/officeart/2005/8/layout/hProcess3"/>
    <dgm:cxn modelId="{AE4EE706-880B-4F8A-B649-C9AB5F8BFB06}" type="presParOf" srcId="{AA4FD53B-08E1-4FB4-8B37-E213B71C3331}" destId="{D617E9A2-D59A-4B1A-B643-1916EC9A6C8C}" srcOrd="1" destOrd="0" presId="urn:microsoft.com/office/officeart/2005/8/layout/hProcess3"/>
    <dgm:cxn modelId="{A4C6B813-6071-40A1-88AE-6C29E1956D08}" type="presParOf" srcId="{AA4FD53B-08E1-4FB4-8B37-E213B71C3331}" destId="{8F5B3947-A756-4BC6-A8EB-4F72D4C45449}" srcOrd="2" destOrd="0" presId="urn:microsoft.com/office/officeart/2005/8/layout/hProcess3"/>
    <dgm:cxn modelId="{35D7B74B-0127-4CF6-B987-11B68666D13A}" type="presParOf" srcId="{AA4FD53B-08E1-4FB4-8B37-E213B71C3331}" destId="{4CC6742B-4C77-4DDE-9964-41FADF381E1E}" srcOrd="3" destOrd="0" presId="urn:microsoft.com/office/officeart/2005/8/layout/hProcess3"/>
    <dgm:cxn modelId="{44B594E6-1549-4BC5-BF3D-51A930C2CF2F}" type="presParOf" srcId="{8B18CB84-2BBE-4436-A423-4D61F6D1B007}" destId="{FEB1F56F-4172-4DDB-96DD-9363F3E55CBC}" srcOrd="2" destOrd="0" presId="urn:microsoft.com/office/officeart/2005/8/layout/hProcess3"/>
    <dgm:cxn modelId="{CF9D41D1-808D-40D9-90BD-E3B773BE1889}" type="presParOf" srcId="{8B18CB84-2BBE-4436-A423-4D61F6D1B007}" destId="{A36C0E88-AF93-40E7-A798-7212AF0C99CA}" srcOrd="3" destOrd="0" presId="urn:microsoft.com/office/officeart/2005/8/layout/hProcess3"/>
    <dgm:cxn modelId="{E1B3E903-92D0-46C5-A43B-A64EBAFDCDDF}" type="presParOf" srcId="{8B18CB84-2BBE-4436-A423-4D61F6D1B007}" destId="{3142F123-F0E8-41DE-B96D-DF84084563B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2F123-F0E8-41DE-B96D-DF84084563B3}">
      <dsp:nvSpPr>
        <dsp:cNvPr id="0" name=""/>
        <dsp:cNvSpPr/>
      </dsp:nvSpPr>
      <dsp:spPr>
        <a:xfrm>
          <a:off x="0" y="621333"/>
          <a:ext cx="8128000" cy="417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7E9A2-D59A-4B1A-B643-1916EC9A6C8C}">
      <dsp:nvSpPr>
        <dsp:cNvPr id="0" name=""/>
        <dsp:cNvSpPr/>
      </dsp:nvSpPr>
      <dsp:spPr>
        <a:xfrm>
          <a:off x="655637" y="1665333"/>
          <a:ext cx="6659562" cy="20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89280" rIns="0" bIns="5892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TRANSCRIPT VIEWING</a:t>
          </a:r>
          <a:endParaRPr lang="tr-TR" sz="5800" kern="1200" dirty="0"/>
        </a:p>
      </dsp:txBody>
      <dsp:txXfrm>
        <a:off x="655637" y="1665333"/>
        <a:ext cx="6659562" cy="208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1218E-05AD-4DE1-A162-44E1A9BB62DC}" type="datetimeFigureOut">
              <a:rPr lang="tr-TR" smtClean="0"/>
              <a:t>8 Şub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75669-1659-45AD-A6C8-7A55DDCFD0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33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746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987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8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2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60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65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21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05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0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72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9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A0D1-BA01-43E8-AEDC-78987B64D09C}" type="datetimeFigureOut">
              <a:rPr lang="tr-TR" smtClean="0"/>
              <a:t>8 Şub 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9521-F3F9-4EDF-8178-97E98FE7D72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71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3546300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781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76986" cy="6367549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177935" y="573578"/>
            <a:ext cx="478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can double-click the attached tab and view your transcript.</a:t>
            </a:r>
          </a:p>
        </p:txBody>
      </p:sp>
    </p:spTree>
    <p:extLst>
      <p:ext uri="{BB962C8B-B14F-4D97-AF65-F5344CB8AC3E}">
        <p14:creationId xmlns:p14="http://schemas.microsoft.com/office/powerpoint/2010/main" val="26660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078394" cy="67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711779" y="2967335"/>
            <a:ext cx="276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r-TR" sz="5400" b="1" smtClean="0">
                <a:ln/>
                <a:solidFill>
                  <a:srgbClr val="C00000"/>
                </a:solidFill>
              </a:rPr>
              <a:t>THANKS!</a:t>
            </a:r>
            <a:endParaRPr lang="tr-TR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680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</Words>
  <Application>Microsoft Office PowerPoint</Application>
  <PresentationFormat>Geniş ekran</PresentationFormat>
  <Paragraphs>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Serkan Kişin;Abdullah Er</dc:creator>
  <cp:lastModifiedBy>Abdullah ER</cp:lastModifiedBy>
  <cp:revision>15</cp:revision>
  <dcterms:created xsi:type="dcterms:W3CDTF">2019-09-25T11:09:51Z</dcterms:created>
  <dcterms:modified xsi:type="dcterms:W3CDTF">2021-02-08T14:34:36Z</dcterms:modified>
</cp:coreProperties>
</file>