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58" r:id="rId4"/>
    <p:sldId id="259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5D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1218E-05AD-4DE1-A162-44E1A9BB62DC}" type="datetimeFigureOut">
              <a:rPr lang="tr-TR" smtClean="0"/>
              <a:t>8 Şub 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75669-1659-45AD-A6C8-7A55DDCFD0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33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746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987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84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2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60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65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2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5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03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72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9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87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5835" y="1636715"/>
            <a:ext cx="9301843" cy="2387600"/>
          </a:xfrm>
        </p:spPr>
        <p:txBody>
          <a:bodyPr/>
          <a:lstStyle/>
          <a:p>
            <a:r>
              <a:rPr lang="en-US" dirty="0"/>
              <a:t>HOW TO CHOOSE A COURSE?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81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211184" y="4737086"/>
            <a:ext cx="907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Ders dönem işlemleri başlığının altında yer alan ders kayıt ekranına giriş yapınız.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83875"/>
          </a:xfrm>
          <a:prstGeom prst="rect">
            <a:avLst/>
          </a:prstGeom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2211184" y="4155621"/>
            <a:ext cx="8998380" cy="449036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>
            <a:spLocks noChangeAspect="1"/>
          </p:cNvSpPr>
          <p:nvPr/>
        </p:nvSpPr>
        <p:spPr>
          <a:xfrm>
            <a:off x="1885951" y="4197326"/>
            <a:ext cx="10197190" cy="448719"/>
          </a:xfrm>
          <a:prstGeom prst="rect">
            <a:avLst/>
          </a:prstGeom>
          <a:solidFill>
            <a:srgbClr val="EEEEEE"/>
          </a:solidFill>
          <a:ln>
            <a:solidFill>
              <a:srgbClr val="EEEEEE"/>
            </a:solidFill>
          </a:ln>
        </p:spPr>
        <p:txBody>
          <a:bodyPr wrap="square" lIns="0" tIns="0" rIns="0" bIns="0">
            <a:noAutofit/>
          </a:bodyPr>
          <a:lstStyle/>
          <a:p>
            <a:r>
              <a:rPr lang="en-US" sz="2400" dirty="0">
                <a:solidFill>
                  <a:srgbClr val="ED1C24"/>
                </a:solidFill>
                <a:latin typeface="Arial Narrow" panose="020B0606020202030204" pitchFamily="34" charset="0"/>
              </a:rPr>
              <a:t>1- Login to the course registration screen at the bottom of the course semester procedures.</a:t>
            </a:r>
          </a:p>
        </p:txBody>
      </p:sp>
    </p:spTree>
    <p:extLst>
      <p:ext uri="{BB962C8B-B14F-4D97-AF65-F5344CB8AC3E}">
        <p14:creationId xmlns:p14="http://schemas.microsoft.com/office/powerpoint/2010/main" val="9511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20203" cy="4705004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73825" y="5162204"/>
            <a:ext cx="10665230" cy="115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1077981" y="5211188"/>
            <a:ext cx="1006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2-Click the green plus button on the left side of the lessons and select the course from the pop-up screen. </a:t>
            </a:r>
          </a:p>
          <a:p>
            <a:r>
              <a:rPr lang="en-US" dirty="0">
                <a:solidFill>
                  <a:srgbClr val="FF0000"/>
                </a:solidFill>
              </a:rPr>
              <a:t>This should be done for all courses to be taken.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7700" cy="6467302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28600" y="3453493"/>
            <a:ext cx="8539843" cy="204107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Displays if there are prerequisites or descriptions for the course. Click to see descriptions.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477193" y="2527070"/>
            <a:ext cx="934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3-Alttan dersiniz varsa ilgili sınıfı seçip alttan dersinizi seçip ders seçiminize devam edebilirsiniz.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01053" cy="5990705"/>
          </a:xfrm>
          <a:prstGeom prst="rect">
            <a:avLst/>
          </a:prstGeom>
          <a:solidFill>
            <a:srgbClr val="EEEEEE"/>
          </a:solidFill>
        </p:spPr>
      </p:pic>
      <p:sp>
        <p:nvSpPr>
          <p:cNvPr id="2" name="Dikdörtgen 1"/>
          <p:cNvSpPr/>
          <p:nvPr/>
        </p:nvSpPr>
        <p:spPr>
          <a:xfrm>
            <a:off x="2291541" y="1758728"/>
            <a:ext cx="9714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3-If you have a lower course, you can select the relevant class and continue with your course selection.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588079" y="1461407"/>
            <a:ext cx="9037864" cy="212272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4702629" y="1543050"/>
            <a:ext cx="261257" cy="293914"/>
          </a:xfrm>
          <a:prstGeom prst="round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7707086" y="1543050"/>
            <a:ext cx="2400300" cy="293914"/>
          </a:xfrm>
          <a:prstGeom prst="round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02"/>
            <a:ext cx="11914367" cy="6517178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3391593" y="3449782"/>
            <a:ext cx="545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Tüm derslerinizi seçtikten sonra «kontrol ete» basınız.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3391593" y="3543300"/>
            <a:ext cx="5123757" cy="195943"/>
          </a:xfrm>
          <a:prstGeom prst="round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341915" y="3440573"/>
            <a:ext cx="5279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Click</a:t>
            </a:r>
            <a:r>
              <a:rPr lang="tr-TR" dirty="0" smtClean="0">
                <a:solidFill>
                  <a:srgbClr val="FF0000"/>
                </a:solidFill>
              </a:rPr>
              <a:t> on &lt;&lt;</a:t>
            </a:r>
            <a:r>
              <a:rPr lang="tr-TR" dirty="0" err="1" smtClean="0">
                <a:solidFill>
                  <a:srgbClr val="FF0000"/>
                </a:solidFill>
              </a:rPr>
              <a:t>Check</a:t>
            </a:r>
            <a:r>
              <a:rPr lang="tr-TR" dirty="0" smtClean="0">
                <a:solidFill>
                  <a:srgbClr val="FF0000"/>
                </a:solidFill>
              </a:rPr>
              <a:t>&gt;&gt; </a:t>
            </a:r>
            <a:r>
              <a:rPr lang="tr-TR" dirty="0" err="1" smtClean="0">
                <a:solidFill>
                  <a:srgbClr val="FF0000"/>
                </a:solidFill>
              </a:rPr>
              <a:t>after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you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have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choosen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all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courses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691007" y="3804555"/>
            <a:ext cx="1028698" cy="369332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dirty="0" err="1" smtClean="0">
                <a:solidFill>
                  <a:srgbClr val="0070C0"/>
                </a:solidFill>
              </a:rPr>
              <a:t>Check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204787"/>
            <a:ext cx="11863997" cy="650358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19252" y="1695796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4- After checking, you will confirm your course selection by choosing finalize, and send it online to your advisor teacher for approval.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13266" y="2937107"/>
            <a:ext cx="521485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Check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Completed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Successfully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 Can Do </a:t>
            </a:r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Finalization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947557" y="3852932"/>
            <a:ext cx="742950" cy="400110"/>
          </a:xfrm>
          <a:prstGeom prst="rect">
            <a:avLst/>
          </a:prstGeom>
          <a:solidFill>
            <a:srgbClr val="3085D6"/>
          </a:solidFill>
        </p:spPr>
        <p:txBody>
          <a:bodyPr wrap="square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</a:rPr>
              <a:t>OK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711779" y="2967335"/>
            <a:ext cx="276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r-TR" sz="5400" b="1" dirty="0" smtClean="0">
                <a:ln/>
                <a:solidFill>
                  <a:srgbClr val="C00000"/>
                </a:solidFill>
              </a:rPr>
              <a:t>THANKS!</a:t>
            </a:r>
            <a:endParaRPr lang="tr-TR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680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180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Teması</vt:lpstr>
      <vt:lpstr>HOW TO CHOOSE A COURSE?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Serkan Kişin;Abdullah Er</dc:creator>
  <cp:lastModifiedBy>Abdullah ER</cp:lastModifiedBy>
  <cp:revision>52</cp:revision>
  <dcterms:created xsi:type="dcterms:W3CDTF">2019-09-25T11:09:51Z</dcterms:created>
  <dcterms:modified xsi:type="dcterms:W3CDTF">2021-02-08T14:35:07Z</dcterms:modified>
</cp:coreProperties>
</file>