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7AAE4-5CA9-4F6F-B754-A5A7725FC436}" type="datetimeFigureOut">
              <a:rPr lang="tr-TR" smtClean="0"/>
              <a:t>09.11.2017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D7650-E011-4BFF-8639-5C609EAAAB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0015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D7650-E011-4BFF-8639-5C609EAAAB1A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5581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6AEDB-B50B-469C-9082-80EC40505A89}" type="datetimeFigureOut">
              <a:rPr lang="tr-TR" smtClean="0"/>
              <a:t>09.11.2017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607A-150C-414C-9141-B1A240A8EA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8942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6AEDB-B50B-469C-9082-80EC40505A89}" type="datetimeFigureOut">
              <a:rPr lang="tr-TR" smtClean="0"/>
              <a:t>09.11.2017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607A-150C-414C-9141-B1A240A8EA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4871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6AEDB-B50B-469C-9082-80EC40505A89}" type="datetimeFigureOut">
              <a:rPr lang="tr-TR" smtClean="0"/>
              <a:t>09.11.2017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607A-150C-414C-9141-B1A240A8EA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1422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6AEDB-B50B-469C-9082-80EC40505A89}" type="datetimeFigureOut">
              <a:rPr lang="tr-TR" smtClean="0"/>
              <a:t>09.11.2017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607A-150C-414C-9141-B1A240A8EA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2111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6AEDB-B50B-469C-9082-80EC40505A89}" type="datetimeFigureOut">
              <a:rPr lang="tr-TR" smtClean="0"/>
              <a:t>09.11.2017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607A-150C-414C-9141-B1A240A8EA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4228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6AEDB-B50B-469C-9082-80EC40505A89}" type="datetimeFigureOut">
              <a:rPr lang="tr-TR" smtClean="0"/>
              <a:t>09.11.2017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607A-150C-414C-9141-B1A240A8EA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832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6AEDB-B50B-469C-9082-80EC40505A89}" type="datetimeFigureOut">
              <a:rPr lang="tr-TR" smtClean="0"/>
              <a:t>09.11.2017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607A-150C-414C-9141-B1A240A8EA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030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6AEDB-B50B-469C-9082-80EC40505A89}" type="datetimeFigureOut">
              <a:rPr lang="tr-TR" smtClean="0"/>
              <a:t>09.11.2017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607A-150C-414C-9141-B1A240A8EA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9891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6AEDB-B50B-469C-9082-80EC40505A89}" type="datetimeFigureOut">
              <a:rPr lang="tr-TR" smtClean="0"/>
              <a:t>09.11.2017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607A-150C-414C-9141-B1A240A8EA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3039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6AEDB-B50B-469C-9082-80EC40505A89}" type="datetimeFigureOut">
              <a:rPr lang="tr-TR" smtClean="0"/>
              <a:t>09.11.2017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607A-150C-414C-9141-B1A240A8EA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1393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6AEDB-B50B-469C-9082-80EC40505A89}" type="datetimeFigureOut">
              <a:rPr lang="tr-TR" smtClean="0"/>
              <a:t>09.11.2017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607A-150C-414C-9141-B1A240A8EA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8404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1000">
              <a:schemeClr val="accent2">
                <a:lumMod val="40000"/>
                <a:lumOff val="6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6AEDB-B50B-469C-9082-80EC40505A89}" type="datetimeFigureOut">
              <a:rPr lang="tr-TR" smtClean="0"/>
              <a:t>09.11.2017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8607A-150C-414C-9141-B1A240A8EA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9558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accent2">
                <a:lumMod val="17000"/>
                <a:lumOff val="83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9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Resi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0743" y="3877003"/>
            <a:ext cx="1910696" cy="17675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Dikdörtgen 7"/>
          <p:cNvSpPr/>
          <p:nvPr/>
        </p:nvSpPr>
        <p:spPr>
          <a:xfrm>
            <a:off x="0" y="2444448"/>
            <a:ext cx="12191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dirty="0">
                <a:solidFill>
                  <a:srgbClr val="7030A0"/>
                </a:solidFill>
                <a:latin typeface="Comic Sans MS" panose="030F0702030302020204" pitchFamily="66" charset="0"/>
              </a:rPr>
              <a:t>«</a:t>
            </a:r>
            <a:r>
              <a:rPr lang="tr-TR" sz="3600" i="1" dirty="0">
                <a:solidFill>
                  <a:srgbClr val="7030A0"/>
                </a:solidFill>
                <a:latin typeface="Comic Sans MS" panose="030F0702030302020204" pitchFamily="66" charset="0"/>
              </a:rPr>
              <a:t>Bir Editörün Penceresinden </a:t>
            </a:r>
            <a:r>
              <a:rPr lang="tr-TR" sz="3600" i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Bilimsel </a:t>
            </a:r>
            <a:r>
              <a:rPr lang="tr-TR" sz="3600" i="1" dirty="0">
                <a:solidFill>
                  <a:srgbClr val="7030A0"/>
                </a:solidFill>
                <a:latin typeface="Comic Sans MS" panose="030F0702030302020204" pitchFamily="66" charset="0"/>
              </a:rPr>
              <a:t>Makale Yazımı»</a:t>
            </a:r>
          </a:p>
        </p:txBody>
      </p:sp>
      <p:sp>
        <p:nvSpPr>
          <p:cNvPr id="9" name="Dikdörtgen 8"/>
          <p:cNvSpPr/>
          <p:nvPr/>
        </p:nvSpPr>
        <p:spPr>
          <a:xfrm>
            <a:off x="2824975" y="1191163"/>
            <a:ext cx="69541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200" dirty="0">
                <a:latin typeface="Comic Sans MS" panose="030F0702030302020204" pitchFamily="66" charset="0"/>
              </a:rPr>
              <a:t>SBF Hemşirelik Bölümü Seminerleri</a:t>
            </a:r>
          </a:p>
        </p:txBody>
      </p:sp>
      <p:sp>
        <p:nvSpPr>
          <p:cNvPr id="12" name="Dikdörtgen 11"/>
          <p:cNvSpPr/>
          <p:nvPr/>
        </p:nvSpPr>
        <p:spPr>
          <a:xfrm>
            <a:off x="3612563" y="3276670"/>
            <a:ext cx="42178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err="1" smtClean="0">
                <a:ln w="0"/>
                <a:latin typeface="Comic Sans MS" panose="030F0702030302020204" pitchFamily="66" charset="0"/>
              </a:rPr>
              <a:t>Prof.Dr.Orhan</a:t>
            </a:r>
            <a:r>
              <a:rPr lang="tr-TR" sz="2800" b="1" dirty="0" smtClean="0">
                <a:ln w="0"/>
                <a:latin typeface="Comic Sans MS" panose="030F0702030302020204" pitchFamily="66" charset="0"/>
              </a:rPr>
              <a:t> </a:t>
            </a:r>
            <a:r>
              <a:rPr lang="tr-TR" sz="2800" b="1" dirty="0">
                <a:ln w="0"/>
                <a:latin typeface="Comic Sans MS" panose="030F0702030302020204" pitchFamily="66" charset="0"/>
              </a:rPr>
              <a:t>DOĞAN</a:t>
            </a:r>
            <a:endParaRPr lang="tr-TR" sz="2800" b="1" dirty="0"/>
          </a:p>
        </p:txBody>
      </p:sp>
      <p:sp>
        <p:nvSpPr>
          <p:cNvPr id="13" name="Dikdörtgen 12"/>
          <p:cNvSpPr/>
          <p:nvPr/>
        </p:nvSpPr>
        <p:spPr>
          <a:xfrm>
            <a:off x="2824975" y="5721686"/>
            <a:ext cx="59790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13 Kasım </a:t>
            </a:r>
            <a:r>
              <a:rPr lang="tr-TR" sz="2000" b="1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2017 Saat: 15:30-17:00</a:t>
            </a:r>
            <a:endParaRPr lang="tr-TR" sz="2000" b="1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tr-TR" sz="20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Çarşı Yerleşke Emir Nebi 1Konferans Salonu</a:t>
            </a:r>
          </a:p>
        </p:txBody>
      </p:sp>
      <p:pic>
        <p:nvPicPr>
          <p:cNvPr id="14" name="Resim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4889" y="110185"/>
            <a:ext cx="1135911" cy="113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08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27</Words>
  <Application>Microsoft Office PowerPoint</Application>
  <PresentationFormat>Geniş ekran</PresentationFormat>
  <Paragraphs>6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Esen Can</cp:lastModifiedBy>
  <cp:revision>20</cp:revision>
  <dcterms:created xsi:type="dcterms:W3CDTF">2017-11-05T08:34:16Z</dcterms:created>
  <dcterms:modified xsi:type="dcterms:W3CDTF">2017-11-09T09:17:14Z</dcterms:modified>
</cp:coreProperties>
</file>